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5259-44D1-40A1-B781-261D18685A5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082F1-0D05-4DD7-8AA8-D1F46190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5259-44D1-40A1-B781-261D18685A5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082F1-0D05-4DD7-8AA8-D1F46190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5259-44D1-40A1-B781-261D18685A5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082F1-0D05-4DD7-8AA8-D1F46190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5259-44D1-40A1-B781-261D18685A5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082F1-0D05-4DD7-8AA8-D1F46190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5259-44D1-40A1-B781-261D18685A5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082F1-0D05-4DD7-8AA8-D1F46190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5259-44D1-40A1-B781-261D18685A5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082F1-0D05-4DD7-8AA8-D1F46190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5259-44D1-40A1-B781-261D18685A5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082F1-0D05-4DD7-8AA8-D1F46190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5259-44D1-40A1-B781-261D18685A5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0082F1-0D05-4DD7-8AA8-D1F46190A5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5259-44D1-40A1-B781-261D18685A5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082F1-0D05-4DD7-8AA8-D1F46190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5259-44D1-40A1-B781-261D18685A5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80082F1-0D05-4DD7-8AA8-D1F46190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7E5259-44D1-40A1-B781-261D18685A5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082F1-0D05-4DD7-8AA8-D1F46190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7E5259-44D1-40A1-B781-261D18685A55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80082F1-0D05-4DD7-8AA8-D1F46190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Grandparents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By: David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Grandma  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Hodgin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remember in the summer when Dustin, you, and I would go out and pick fresh strawberries, raspberries, and blackberries. 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 descr="DAVID WELLS gp#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3657600"/>
            <a:ext cx="2947958" cy="2114550"/>
          </a:xfrm>
          <a:prstGeom prst="rect">
            <a:avLst/>
          </a:prstGeom>
          <a:noFill/>
        </p:spPr>
      </p:pic>
      <p:pic>
        <p:nvPicPr>
          <p:cNvPr id="1026" name="Picture 2" descr="C:\Documents and Settings\wellsdav\Local Settings\Temporary Internet Files\Content.IE5\A6N4NP3C\MPj0430479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657600"/>
            <a:ext cx="1905000" cy="1905000"/>
          </a:xfrm>
          <a:prstGeom prst="rect">
            <a:avLst/>
          </a:prstGeom>
          <a:noFill/>
        </p:spPr>
      </p:pic>
      <p:pic>
        <p:nvPicPr>
          <p:cNvPr id="1028" name="Picture 4" descr="C:\Documents and Settings\wellsdav\Local Settings\Temporary Internet Files\Content.IE5\4TVQRVNG\MPj0313732000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3657600"/>
            <a:ext cx="2895600" cy="18966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Snowy Times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 remember when I used to come down to your house and you used to make snow cream whenever </a:t>
            </a:r>
            <a:r>
              <a:rPr lang="en-US" smtClean="0">
                <a:solidFill>
                  <a:schemeClr val="accent1">
                    <a:lumMod val="75000"/>
                  </a:schemeClr>
                </a:solidFill>
              </a:rPr>
              <a:t>it snowed.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 descr="C:\Documents and Settings\wellsdav\Local Settings\Temporary Internet Files\Content.IE5\4TVQRVNG\MPj044099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4114800"/>
            <a:ext cx="1627632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58</TotalTime>
  <Words>56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Technic</vt:lpstr>
      <vt:lpstr>My Grandparents</vt:lpstr>
      <vt:lpstr>Grandma   Hodgin</vt:lpstr>
      <vt:lpstr>Snowy Times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Grandparents</dc:title>
  <dc:creator>wellsdav</dc:creator>
  <cp:lastModifiedBy>wellsdav</cp:lastModifiedBy>
  <cp:revision>8</cp:revision>
  <dcterms:created xsi:type="dcterms:W3CDTF">2009-03-31T18:40:49Z</dcterms:created>
  <dcterms:modified xsi:type="dcterms:W3CDTF">2009-04-21T18:38:49Z</dcterms:modified>
</cp:coreProperties>
</file>